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493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12192000" cy="6858000"/>
  <p:notesSz cx="6797675" cy="9928225"/>
  <p:defaultTextStyle>
    <a:defPPr rtl="0"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eu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89" autoAdjust="0"/>
  </p:normalViewPr>
  <p:slideViewPr>
    <p:cSldViewPr snapToGrid="0">
      <p:cViewPr varScale="1">
        <p:scale>
          <a:sx n="118" d="100"/>
          <a:sy n="118" d="100"/>
        </p:scale>
        <p:origin x="62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295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>
            <a:extLst>
              <a:ext uri="{FF2B5EF4-FFF2-40B4-BE49-F238E27FC236}">
                <a16:creationId xmlns:a16="http://schemas.microsoft.com/office/drawing/2014/main" id="{EB6F786D-919B-4EF5-BD44-C01ABFF51C6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C3CE706-A491-407B-8A3C-1E1B38E3BE5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E2BFAB7-1F38-499E-BA75-C11E89521510}" type="datetime1">
              <a:rPr lang="fr-FR" smtClean="0"/>
              <a:t>03/10/2024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9EB2EC7-06AC-483D-9F0F-8513034635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7165677-A8C6-4167-BD6B-72F4BE86DEC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D49346E-4525-4E9D-8817-A0F329044F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80882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14F766-45FB-491B-9CD2-C6F8259E56DA}" type="datetime1">
              <a:rPr lang="fr-FR" smtClean="0"/>
              <a:pPr/>
              <a:t>03/10/2024</a:t>
            </a:fld>
            <a:endParaRPr lang="fr-FR" dirty="0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r-FR" noProof="0"/>
          </a:p>
        </p:txBody>
      </p:sp>
      <p:sp>
        <p:nvSpPr>
          <p:cNvPr id="5" name="Espace réservé des commentaires 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A180B81-AA4E-4B75-A7A4-FD12E7A9A81B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5162896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A180B81-AA4E-4B75-A7A4-FD12E7A9A81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3675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spc="200" baseline="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pPr rtl="0"/>
            <a:r>
              <a:rPr lang="fr-FR" noProof="0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>
              <a:defRPr/>
            </a:lvl1pPr>
          </a:lstStyle>
          <a:p>
            <a:pPr rtl="0"/>
            <a:fld id="{FC26D3DF-5FA6-4DA8-9D57-40E9A18E8F6A}" type="datetime1">
              <a:rPr lang="fr-FR" noProof="0" smtClean="0"/>
              <a:t>03/10/2024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  <p:cxnSp>
        <p:nvCxnSpPr>
          <p:cNvPr id="13" name="Connecteur droit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009596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vertical 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fr-FR" noProof="0"/>
              <a:t>Modifiez les styles du texte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355CA14-E9C5-4E25-B1D0-FD2C53657839}" type="datetime1">
              <a:rPr lang="fr-FR" noProof="0" smtClean="0"/>
              <a:t>03/10/2024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636977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 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vertical 2"/>
          <p:cNvSpPr>
            <a:spLocks noGrp="1"/>
          </p:cNvSpPr>
          <p:nvPr>
            <p:ph type="body" orient="vert" idx="1" hasCustomPrompt="1"/>
          </p:nvPr>
        </p:nvSpPr>
        <p:spPr>
          <a:xfrm>
            <a:off x="990601" y="762000"/>
            <a:ext cx="7581900" cy="5410200"/>
          </a:xfrm>
        </p:spPr>
        <p:txBody>
          <a:bodyPr vert="eaVert" rtlCol="0"/>
          <a:lstStyle/>
          <a:p>
            <a:pPr lvl="0" rtl="0"/>
            <a:r>
              <a:rPr lang="fr-FR" noProof="0"/>
              <a:t>Modifiez les styles du texte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211A97F-EEC5-45CD-8E23-C13F265AB281}" type="datetime1">
              <a:rPr lang="fr-FR" noProof="0" smtClean="0"/>
              <a:t>03/10/2024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  <p:cxnSp>
        <p:nvCxnSpPr>
          <p:cNvPr id="7" name="Connecteur droit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61571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6739753-3CF9-456C-9D42-439B04A7E969}" type="datetime1">
              <a:rPr lang="fr-FR" noProof="0" smtClean="0"/>
              <a:t>03/10/2024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880026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b="0" spc="200" baseline="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8610600" y="4960137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B9D0D6F-F433-4C35-940F-F96130E9FAFB}" type="datetime1">
              <a:rPr lang="fr-FR" noProof="0" smtClean="0"/>
              <a:t>03/10/2024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  <p:cxnSp>
        <p:nvCxnSpPr>
          <p:cNvPr id="12" name="Connecteur droit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 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238330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1024127" y="2286000"/>
            <a:ext cx="4754880" cy="4023360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5989320" y="2286000"/>
            <a:ext cx="4754880" cy="4023360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010412F-D75F-4064-9BF6-FDEFB2D3EC20}" type="datetime1">
              <a:rPr lang="fr-FR" noProof="0" smtClean="0"/>
              <a:t>03/10/2024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458057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1024128" y="2179636"/>
            <a:ext cx="4754880" cy="822960"/>
          </a:xfrm>
        </p:spPr>
        <p:txBody>
          <a:bodyPr lIns="137160" rIns="137160" rtlCol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1024128" y="2967788"/>
            <a:ext cx="4754880" cy="3341572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5990888" y="2179636"/>
            <a:ext cx="4754880" cy="822960"/>
          </a:xfrm>
        </p:spPr>
        <p:txBody>
          <a:bodyPr lIns="137160" rIns="137160" rtlCol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5990888" y="2967788"/>
            <a:ext cx="4754880" cy="3341572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1586259-106E-4B25-AD09-2BDF3F793D80}" type="datetime1">
              <a:rPr lang="fr-FR" noProof="0" smtClean="0"/>
              <a:t>03/10/2024</a:t>
            </a:fld>
            <a:endParaRPr lang="fr-FR" noProof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852749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FCC14-BEE6-43A8-B7B4-DF0795F4EDE4}" type="datetime1">
              <a:rPr lang="fr-FR" noProof="0" smtClean="0"/>
              <a:t>03/10/2024</a:t>
            </a:fld>
            <a:endParaRPr lang="fr-FR" noProof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570867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DDA8116-77AF-4051-BA11-45F30C37F983}" type="datetime1">
              <a:rPr lang="fr-FR" noProof="0" smtClean="0"/>
              <a:t>03/10/2024</a:t>
            </a:fld>
            <a:endParaRPr lang="fr-FR" noProof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22582467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 rtlCol="0"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5715000" y="822960"/>
            <a:ext cx="5678424" cy="518464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1024128" y="2257506"/>
            <a:ext cx="4389120" cy="3762294"/>
          </a:xfrm>
        </p:spPr>
        <p:txBody>
          <a:bodyPr lIns="91440" rIns="91440" rtlCol="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74BCB2B-5F4B-47D6-B8C3-F775F882FBDE}" type="datetime1">
              <a:rPr lang="fr-FR" noProof="0" smtClean="0"/>
              <a:t>03/10/2024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06963708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spc="200" baseline="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e l’image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r-FR" noProof="0"/>
              <a:t>Cliquez sur l’icône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8610600" y="4960138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r-FR" noProof="0"/>
              <a:t>Modifiez les styles du texte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4802224-9A4B-4AEB-A218-333CD262D314}" type="datetime1">
              <a:rPr lang="fr-FR" noProof="0" smtClean="0"/>
              <a:t>03/10/2024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  <p:cxnSp>
        <p:nvCxnSpPr>
          <p:cNvPr id="8" name="Connecteur droit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2949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fld id="{2AC4B81B-6207-47F3-A930-3CDE648A0D16}" type="datetime1">
              <a:rPr lang="fr-FR" noProof="0" smtClean="0"/>
              <a:t>03/10/2024</a:t>
            </a:fld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  <p:cxnSp>
        <p:nvCxnSpPr>
          <p:cNvPr id="8" name="Connecteur droit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1064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94" r:id="rId1"/>
    <p:sldLayoutId id="2147484495" r:id="rId2"/>
    <p:sldLayoutId id="2147484496" r:id="rId3"/>
    <p:sldLayoutId id="2147484497" r:id="rId4"/>
    <p:sldLayoutId id="2147484498" r:id="rId5"/>
    <p:sldLayoutId id="2147484499" r:id="rId6"/>
    <p:sldLayoutId id="2147484500" r:id="rId7"/>
    <p:sldLayoutId id="2147484501" r:id="rId8"/>
    <p:sldLayoutId id="2147484502" r:id="rId9"/>
    <p:sldLayoutId id="2147484503" r:id="rId10"/>
    <p:sldLayoutId id="2147484504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0" name="Connecteur droit 99">
            <a:extLst>
              <a:ext uri="{FF2B5EF4-FFF2-40B4-BE49-F238E27FC236}">
                <a16:creationId xmlns:a16="http://schemas.microsoft.com/office/drawing/2014/main" id="{466A5381-C5C5-4929-819D-58E93DD737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450218" y="4669090"/>
            <a:ext cx="0" cy="24417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2" name="Connecteur droit 101">
            <a:extLst>
              <a:ext uri="{FF2B5EF4-FFF2-40B4-BE49-F238E27FC236}">
                <a16:creationId xmlns:a16="http://schemas.microsoft.com/office/drawing/2014/main" id="{E2D21EE2-D070-4DA0-A1AD-9C1E88D91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741283" y="4821496"/>
            <a:ext cx="0" cy="119664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5" name="Connecteur droit 104">
            <a:extLst>
              <a:ext uri="{FF2B5EF4-FFF2-40B4-BE49-F238E27FC236}">
                <a16:creationId xmlns:a16="http://schemas.microsoft.com/office/drawing/2014/main" id="{AB784302-7954-4871-A66D-7F70FFD346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530009" y="3250668"/>
            <a:ext cx="0" cy="119664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cteur droit 105">
            <a:extLst>
              <a:ext uri="{FF2B5EF4-FFF2-40B4-BE49-F238E27FC236}">
                <a16:creationId xmlns:a16="http://schemas.microsoft.com/office/drawing/2014/main" id="{F3CC1BD9-74A7-4241-AB01-433AF19DE9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085521" y="916031"/>
            <a:ext cx="0" cy="220769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1" name="Connecteur droit 90">
            <a:extLst>
              <a:ext uri="{FF2B5EF4-FFF2-40B4-BE49-F238E27FC236}">
                <a16:creationId xmlns:a16="http://schemas.microsoft.com/office/drawing/2014/main" id="{B35D5690-BFCA-41DE-B9BF-84E7D1879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098408" y="1968242"/>
            <a:ext cx="226329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3" name="Connecteur droit 92">
            <a:extLst>
              <a:ext uri="{FF2B5EF4-FFF2-40B4-BE49-F238E27FC236}">
                <a16:creationId xmlns:a16="http://schemas.microsoft.com/office/drawing/2014/main" id="{C918219C-ED8A-41E2-A454-104913D38E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085521" y="2232452"/>
            <a:ext cx="0" cy="51247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895804" y="797071"/>
            <a:ext cx="2149510" cy="496381"/>
          </a:xfrm>
        </p:spPr>
        <p:txBody>
          <a:bodyPr lIns="0" tIns="0" rIns="0" bIns="0" rtlCol="0">
            <a:noAutofit/>
          </a:bodyPr>
          <a:lstStyle/>
          <a:p>
            <a:pPr rtl="0"/>
            <a:r>
              <a:rPr lang="fr-FR" sz="2000" b="1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Organigramme         </a:t>
            </a:r>
            <a:br>
              <a:rPr lang="fr-FR" sz="2000" b="1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2000" b="1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fr-FR" sz="2000" b="1" spc="-15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d.g.f-oi</a:t>
            </a:r>
            <a:endParaRPr lang="fr-FR" sz="2000" b="1" spc="-1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ctangle 18" descr="Niveau de hiérarchie 1">
            <a:extLst>
              <a:ext uri="{FF2B5EF4-FFF2-40B4-BE49-F238E27FC236}">
                <a16:creationId xmlns:a16="http://schemas.microsoft.com/office/drawing/2014/main" id="{21C604EF-32A3-42D7-8586-5D643B7D12C1}"/>
              </a:ext>
            </a:extLst>
          </p:cNvPr>
          <p:cNvSpPr/>
          <p:nvPr/>
        </p:nvSpPr>
        <p:spPr>
          <a:xfrm>
            <a:off x="4291658" y="278207"/>
            <a:ext cx="5124986" cy="546286"/>
          </a:xfrm>
          <a:prstGeom prst="rect">
            <a:avLst/>
          </a:prstGeom>
          <a:solidFill>
            <a:srgbClr val="FF7C80"/>
          </a:solidFill>
          <a:ln>
            <a:solidFill>
              <a:srgbClr val="FF0000"/>
            </a:solidFill>
          </a:ln>
          <a:effectLst/>
          <a:scene3d>
            <a:camera prst="orthographicFront"/>
            <a:lightRig rig="flat" dir="t"/>
          </a:scene3d>
          <a:sp3d prstMaterial="dkEdge"/>
        </p:spPr>
        <p:style>
          <a:lnRef idx="0">
            <a:scrgbClr r="0" g="0" b="0"/>
          </a:lnRef>
          <a:fillRef idx="2">
            <a:scrgbClr r="0" g="0" b="0"/>
          </a:fillRef>
          <a:effectRef idx="1">
            <a:scrgbClr r="0" g="0" b="0"/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600" b="1" kern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GUISNET Carolle</a:t>
            </a:r>
            <a:br>
              <a:rPr lang="fr-FR" sz="1300" kern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400" b="0" kern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Président Directrice Générale </a:t>
            </a:r>
            <a:r>
              <a:rPr lang="fr-FR" sz="1600" b="1" kern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D.G.F-OI</a:t>
            </a:r>
          </a:p>
        </p:txBody>
      </p:sp>
      <p:sp>
        <p:nvSpPr>
          <p:cNvPr id="32" name="Rectangle 31" descr="Niveau inférieur dans la hiérarchie">
            <a:extLst>
              <a:ext uri="{FF2B5EF4-FFF2-40B4-BE49-F238E27FC236}">
                <a16:creationId xmlns:a16="http://schemas.microsoft.com/office/drawing/2014/main" id="{05E740D1-0BDB-44A7-8B44-8DBC24EE1D85}"/>
              </a:ext>
            </a:extLst>
          </p:cNvPr>
          <p:cNvSpPr/>
          <p:nvPr/>
        </p:nvSpPr>
        <p:spPr>
          <a:xfrm>
            <a:off x="6147900" y="1136800"/>
            <a:ext cx="1875245" cy="425431"/>
          </a:xfrm>
          <a:prstGeom prst="rect">
            <a:avLst/>
          </a:prstGeom>
          <a:solidFill>
            <a:srgbClr val="FF7C80"/>
          </a:solidFill>
          <a:ln>
            <a:solidFill>
              <a:srgbClr val="FF0000"/>
            </a:soli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4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GUISNET Daniel </a:t>
            </a:r>
            <a:br>
              <a:rPr lang="fr-FR" sz="1400" kern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400" b="0" kern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Directeur général</a:t>
            </a:r>
          </a:p>
        </p:txBody>
      </p:sp>
      <p:sp>
        <p:nvSpPr>
          <p:cNvPr id="20" name="Rectangle 19" descr="Niveau de hiérarchie 2 Article 1">
            <a:extLst>
              <a:ext uri="{FF2B5EF4-FFF2-40B4-BE49-F238E27FC236}">
                <a16:creationId xmlns:a16="http://schemas.microsoft.com/office/drawing/2014/main" id="{E27E376D-AE9F-46B0-AA66-A3D22FC5623A}"/>
              </a:ext>
            </a:extLst>
          </p:cNvPr>
          <p:cNvSpPr/>
          <p:nvPr/>
        </p:nvSpPr>
        <p:spPr>
          <a:xfrm>
            <a:off x="4047252" y="3581617"/>
            <a:ext cx="986099" cy="1133547"/>
          </a:xfrm>
          <a:prstGeom prst="rect">
            <a:avLst/>
          </a:prstGeom>
          <a:solidFill>
            <a:schemeClr val="accent1"/>
          </a:solidFill>
          <a:ln>
            <a:solidFill>
              <a:schemeClr val="accent2"/>
            </a:soli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3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BOURICE Adeline</a:t>
            </a:r>
            <a:br>
              <a:rPr lang="fr-FR" sz="1300" kern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100" kern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Accueil </a:t>
            </a:r>
            <a:r>
              <a:rPr lang="fr-FR" sz="1100" b="0" kern="1200" dirty="0" err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secrétaire</a:t>
            </a:r>
            <a:r>
              <a:rPr lang="fr-FR" sz="1100" dirty="0" err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Gestion</a:t>
            </a:r>
            <a:r>
              <a:rPr lang="fr-FR" sz="11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des dossiers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fr-FR" sz="1100" b="0" kern="1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Rectangle 20" descr="Niveau de hiérarchie 3 Article 1">
            <a:extLst>
              <a:ext uri="{FF2B5EF4-FFF2-40B4-BE49-F238E27FC236}">
                <a16:creationId xmlns:a16="http://schemas.microsoft.com/office/drawing/2014/main" id="{15CEA15C-8C59-4D2F-8040-B72EEAE6FB4A}"/>
              </a:ext>
            </a:extLst>
          </p:cNvPr>
          <p:cNvSpPr/>
          <p:nvPr/>
        </p:nvSpPr>
        <p:spPr>
          <a:xfrm>
            <a:off x="3896548" y="4940836"/>
            <a:ext cx="966202" cy="612509"/>
          </a:xfrm>
          <a:prstGeom prst="rect">
            <a:avLst/>
          </a:prstGeom>
          <a:solidFill>
            <a:schemeClr val="accent1">
              <a:alpha val="36000"/>
            </a:schemeClr>
          </a:solidFill>
          <a:ln>
            <a:gradFill>
              <a:gsLst>
                <a:gs pos="0">
                  <a:srgbClr val="00B05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000" b="1" kern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Gestion de l’accueil et des dossiers de formation</a:t>
            </a:r>
          </a:p>
        </p:txBody>
      </p:sp>
      <p:sp>
        <p:nvSpPr>
          <p:cNvPr id="22" name="Rectangle 21" descr="Niveau de hiérarchie 2 Article 2">
            <a:extLst>
              <a:ext uri="{FF2B5EF4-FFF2-40B4-BE49-F238E27FC236}">
                <a16:creationId xmlns:a16="http://schemas.microsoft.com/office/drawing/2014/main" id="{FAC2903E-5B1B-456C-94C2-FC7E867D4F53}"/>
              </a:ext>
            </a:extLst>
          </p:cNvPr>
          <p:cNvSpPr/>
          <p:nvPr/>
        </p:nvSpPr>
        <p:spPr>
          <a:xfrm>
            <a:off x="5352082" y="3579737"/>
            <a:ext cx="945637" cy="1207564"/>
          </a:xfrm>
          <a:prstGeom prst="rect">
            <a:avLst/>
          </a:prstGeom>
          <a:solidFill>
            <a:schemeClr val="accent1"/>
          </a:solidFill>
          <a:ln>
            <a:solidFill>
              <a:schemeClr val="accent2"/>
            </a:soli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1" kern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GRONDIN Cynthia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1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Suivi stagiaires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1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Gestion des dossiers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br>
              <a:rPr lang="fr-FR" sz="1300" kern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</a:br>
            <a:endParaRPr lang="fr-FR" sz="1300" b="0" kern="1200" dirty="0">
              <a:solidFill>
                <a:prstClr val="black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3" name="Rectangle 22" descr="Niveau de hiérarchie 3 Article 2">
            <a:extLst>
              <a:ext uri="{FF2B5EF4-FFF2-40B4-BE49-F238E27FC236}">
                <a16:creationId xmlns:a16="http://schemas.microsoft.com/office/drawing/2014/main" id="{B1D13964-3BCA-4613-8A6D-5CEC7CC35B3B}"/>
              </a:ext>
            </a:extLst>
          </p:cNvPr>
          <p:cNvSpPr/>
          <p:nvPr/>
        </p:nvSpPr>
        <p:spPr>
          <a:xfrm>
            <a:off x="5207858" y="4991653"/>
            <a:ext cx="927359" cy="613762"/>
          </a:xfrm>
          <a:prstGeom prst="rect">
            <a:avLst/>
          </a:prstGeom>
          <a:solidFill>
            <a:schemeClr val="accent1">
              <a:alpha val="36000"/>
            </a:schemeClr>
          </a:solidFill>
          <a:ln>
            <a:gradFill>
              <a:gsLst>
                <a:gs pos="0">
                  <a:srgbClr val="00B05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0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Suivi stagiaires Gestion </a:t>
            </a:r>
            <a:r>
              <a:rPr lang="fr-FR" sz="1000" b="1" kern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dossiers de formation</a:t>
            </a:r>
          </a:p>
        </p:txBody>
      </p:sp>
      <p:sp>
        <p:nvSpPr>
          <p:cNvPr id="33" name="Rectangle 32" descr="Niveau de hiérarchie 3 Article 2">
            <a:extLst>
              <a:ext uri="{FF2B5EF4-FFF2-40B4-BE49-F238E27FC236}">
                <a16:creationId xmlns:a16="http://schemas.microsoft.com/office/drawing/2014/main" id="{CACBECA8-5F46-4129-B680-BEB24114797F}"/>
              </a:ext>
            </a:extLst>
          </p:cNvPr>
          <p:cNvSpPr/>
          <p:nvPr/>
        </p:nvSpPr>
        <p:spPr>
          <a:xfrm>
            <a:off x="10741062" y="4288416"/>
            <a:ext cx="1292635" cy="1580366"/>
          </a:xfrm>
          <a:prstGeom prst="rect">
            <a:avLst/>
          </a:prstGeom>
          <a:solidFill>
            <a:schemeClr val="bg2">
              <a:lumMod val="75000"/>
              <a:alpha val="40000"/>
            </a:schemeClr>
          </a:solidFill>
          <a:ln>
            <a:gradFill>
              <a:gsLst>
                <a:gs pos="0">
                  <a:schemeClr val="bg2">
                    <a:lumMod val="5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171450" lvl="0" indent="-171450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VIRAMA Y</a:t>
            </a:r>
          </a:p>
          <a:p>
            <a:pPr marL="171450" lvl="0" indent="-171450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AZZOLA Frédéric</a:t>
            </a:r>
          </a:p>
          <a:p>
            <a:pPr marL="171450" lvl="0" indent="-171450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VANTOMME P</a:t>
            </a:r>
          </a:p>
          <a:p>
            <a:pPr marL="171450" lvl="0" indent="-171450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RACHAD M</a:t>
            </a:r>
          </a:p>
          <a:p>
            <a:pPr marL="171450" lvl="0" indent="-171450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LEFEBVRE F</a:t>
            </a:r>
          </a:p>
          <a:p>
            <a:pPr marL="171450" lvl="0" indent="-171450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QUENET J</a:t>
            </a:r>
          </a:p>
          <a:p>
            <a:pPr marL="171450" lvl="0" indent="-171450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BRISEVIN C…</a:t>
            </a:r>
          </a:p>
        </p:txBody>
      </p:sp>
      <p:sp>
        <p:nvSpPr>
          <p:cNvPr id="26" name="Rectangle 25" descr="Niveau de hiérarchie 2 Article 4">
            <a:extLst>
              <a:ext uri="{FF2B5EF4-FFF2-40B4-BE49-F238E27FC236}">
                <a16:creationId xmlns:a16="http://schemas.microsoft.com/office/drawing/2014/main" id="{6CC65D6C-DD16-4338-8CA6-BFA0B65035D7}"/>
              </a:ext>
            </a:extLst>
          </p:cNvPr>
          <p:cNvSpPr/>
          <p:nvPr/>
        </p:nvSpPr>
        <p:spPr>
          <a:xfrm>
            <a:off x="8613026" y="3247105"/>
            <a:ext cx="2029487" cy="11223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ctr" anchorCtr="0">
            <a:noAutofit/>
          </a:bodyPr>
          <a:lstStyle/>
          <a:p>
            <a:pPr marL="285750" lvl="0" indent="-28575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§"/>
            </a:pPr>
            <a:r>
              <a:rPr lang="fr-FR" sz="1200" b="1" kern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LEVU </a:t>
            </a:r>
            <a:r>
              <a:rPr lang="fr-FR" sz="1200" b="1" kern="1200" dirty="0" err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Fanch</a:t>
            </a:r>
            <a:endParaRPr lang="fr-FR" sz="12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§"/>
            </a:pPr>
            <a:r>
              <a:rPr lang="fr-FR" sz="12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LAURET Bertrand</a:t>
            </a:r>
          </a:p>
          <a:p>
            <a:pPr marL="285750" lvl="0" indent="-28575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§"/>
            </a:pPr>
            <a:r>
              <a:rPr lang="fr-FR" sz="12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CHEVALIER Christopher</a:t>
            </a:r>
          </a:p>
          <a:p>
            <a:pPr marL="285750" lvl="0" indent="-28575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§"/>
            </a:pPr>
            <a:r>
              <a:rPr lang="fr-FR" sz="12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FONTAINE Laurent</a:t>
            </a:r>
            <a:endParaRPr lang="fr-FR" sz="1200" b="0" kern="1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Rectangle 26" descr="Niveau de hiérarchie 3 Article 4">
            <a:extLst>
              <a:ext uri="{FF2B5EF4-FFF2-40B4-BE49-F238E27FC236}">
                <a16:creationId xmlns:a16="http://schemas.microsoft.com/office/drawing/2014/main" id="{0FA8CCAE-6C83-4256-B2BA-18AE94FC1DE0}"/>
              </a:ext>
            </a:extLst>
          </p:cNvPr>
          <p:cNvSpPr/>
          <p:nvPr/>
        </p:nvSpPr>
        <p:spPr>
          <a:xfrm>
            <a:off x="772380" y="2120275"/>
            <a:ext cx="1256023" cy="467025"/>
          </a:xfrm>
          <a:prstGeom prst="rect">
            <a:avLst/>
          </a:prstGeom>
          <a:gradFill>
            <a:gsLst>
              <a:gs pos="0">
                <a:schemeClr val="bg1">
                  <a:lumMod val="95000"/>
                  <a:shade val="30000"/>
                  <a:satMod val="11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lin ang="8100000" scaled="1"/>
          </a:gradFill>
          <a:ln>
            <a:solidFill>
              <a:schemeClr val="accent2"/>
            </a:soli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Commissaire aux comptes : ACP</a:t>
            </a:r>
            <a:br>
              <a:rPr lang="fr-FR" sz="900" kern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</a:br>
            <a:endParaRPr lang="fr-FR" sz="900" b="0" kern="1200" dirty="0">
              <a:solidFill>
                <a:prstClr val="black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4" name="Rectangle 33" descr="Niveau de hiérarchie 3 Article 4">
            <a:extLst>
              <a:ext uri="{FF2B5EF4-FFF2-40B4-BE49-F238E27FC236}">
                <a16:creationId xmlns:a16="http://schemas.microsoft.com/office/drawing/2014/main" id="{E13E0FEE-D99C-4128-A8A5-2BAB37F5792E}"/>
              </a:ext>
            </a:extLst>
          </p:cNvPr>
          <p:cNvSpPr/>
          <p:nvPr/>
        </p:nvSpPr>
        <p:spPr>
          <a:xfrm>
            <a:off x="1259563" y="6490261"/>
            <a:ext cx="1060058" cy="250300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0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DGF </a:t>
            </a:r>
            <a:r>
              <a:rPr lang="fr-FR" sz="1000" b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ORGA V1</a:t>
            </a:r>
            <a:r>
              <a:rPr lang="fr-FR" sz="10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fr-FR" sz="1000" b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fr-FR" sz="10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Rectangle 28" descr="Niveau de hiérarchie 3 Article 5">
            <a:extLst>
              <a:ext uri="{FF2B5EF4-FFF2-40B4-BE49-F238E27FC236}">
                <a16:creationId xmlns:a16="http://schemas.microsoft.com/office/drawing/2014/main" id="{743439A9-C933-477D-A966-F21E29691839}"/>
              </a:ext>
            </a:extLst>
          </p:cNvPr>
          <p:cNvSpPr/>
          <p:nvPr/>
        </p:nvSpPr>
        <p:spPr>
          <a:xfrm>
            <a:off x="9811603" y="420684"/>
            <a:ext cx="1616367" cy="546283"/>
          </a:xfrm>
          <a:prstGeom prst="rect">
            <a:avLst/>
          </a:prstGeom>
          <a:solidFill>
            <a:srgbClr val="FF7C80">
              <a:alpha val="36000"/>
            </a:srgbClr>
          </a:solidFill>
          <a:ln>
            <a:gradFill>
              <a:gsLst>
                <a:gs pos="66680">
                  <a:srgbClr val="D5D295"/>
                </a:gs>
                <a:gs pos="33000">
                  <a:srgbClr val="E97150"/>
                </a:gs>
                <a:gs pos="34000">
                  <a:srgbClr val="FF000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400" b="1" kern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Référent handicap, </a:t>
            </a:r>
            <a:r>
              <a:rPr lang="fr-FR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fr-FR" sz="1400" b="1" kern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omptabilité</a:t>
            </a:r>
          </a:p>
        </p:txBody>
      </p:sp>
      <p:sp>
        <p:nvSpPr>
          <p:cNvPr id="126" name="Rectangle 125" descr="Légende">
            <a:extLst>
              <a:ext uri="{FF2B5EF4-FFF2-40B4-BE49-F238E27FC236}">
                <a16:creationId xmlns:a16="http://schemas.microsoft.com/office/drawing/2014/main" id="{87078AC5-D985-47B2-ADD8-612E6D2FECA8}"/>
              </a:ext>
            </a:extLst>
          </p:cNvPr>
          <p:cNvSpPr/>
          <p:nvPr/>
        </p:nvSpPr>
        <p:spPr>
          <a:xfrm>
            <a:off x="8763644" y="6205764"/>
            <a:ext cx="257343" cy="23902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/>
          </a:p>
        </p:txBody>
      </p:sp>
      <p:sp>
        <p:nvSpPr>
          <p:cNvPr id="127" name="Zone de texte 126">
            <a:extLst>
              <a:ext uri="{FF2B5EF4-FFF2-40B4-BE49-F238E27FC236}">
                <a16:creationId xmlns:a16="http://schemas.microsoft.com/office/drawing/2014/main" id="{35906265-95C1-4679-B825-B5B8CF837E12}"/>
              </a:ext>
            </a:extLst>
          </p:cNvPr>
          <p:cNvSpPr txBox="1"/>
          <p:nvPr/>
        </p:nvSpPr>
        <p:spPr>
          <a:xfrm>
            <a:off x="8517782" y="6517628"/>
            <a:ext cx="741708" cy="14106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rtl="0"/>
            <a:r>
              <a:rPr lang="fr-FR" sz="1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DGF-OI NORD</a:t>
            </a:r>
          </a:p>
        </p:txBody>
      </p:sp>
      <p:sp>
        <p:nvSpPr>
          <p:cNvPr id="133" name="Rectangle 132" descr="Légende">
            <a:extLst>
              <a:ext uri="{FF2B5EF4-FFF2-40B4-BE49-F238E27FC236}">
                <a16:creationId xmlns:a16="http://schemas.microsoft.com/office/drawing/2014/main" id="{329A930C-4BC7-4D0E-911A-9C2A08DE6517}"/>
              </a:ext>
            </a:extLst>
          </p:cNvPr>
          <p:cNvSpPr/>
          <p:nvPr/>
        </p:nvSpPr>
        <p:spPr>
          <a:xfrm>
            <a:off x="9674117" y="6193991"/>
            <a:ext cx="257342" cy="23902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dirty="0"/>
          </a:p>
        </p:txBody>
      </p:sp>
      <p:sp>
        <p:nvSpPr>
          <p:cNvPr id="134" name="Zone de texte 133">
            <a:extLst>
              <a:ext uri="{FF2B5EF4-FFF2-40B4-BE49-F238E27FC236}">
                <a16:creationId xmlns:a16="http://schemas.microsoft.com/office/drawing/2014/main" id="{E30F1624-7332-47D4-96B7-3D9EF1CB0814}"/>
              </a:ext>
            </a:extLst>
          </p:cNvPr>
          <p:cNvSpPr txBox="1"/>
          <p:nvPr/>
        </p:nvSpPr>
        <p:spPr>
          <a:xfrm>
            <a:off x="9515425" y="6517628"/>
            <a:ext cx="681456" cy="145257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rtl="0"/>
            <a:r>
              <a:rPr lang="fr-FR" sz="1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DGF-OI SUD</a:t>
            </a:r>
          </a:p>
        </p:txBody>
      </p:sp>
      <p:sp>
        <p:nvSpPr>
          <p:cNvPr id="136" name="Rectangle 135" descr="Légende">
            <a:extLst>
              <a:ext uri="{FF2B5EF4-FFF2-40B4-BE49-F238E27FC236}">
                <a16:creationId xmlns:a16="http://schemas.microsoft.com/office/drawing/2014/main" id="{FA6DE25B-B104-4672-ABD0-40DCA8D520A0}"/>
              </a:ext>
            </a:extLst>
          </p:cNvPr>
          <p:cNvSpPr/>
          <p:nvPr/>
        </p:nvSpPr>
        <p:spPr>
          <a:xfrm>
            <a:off x="10512041" y="6179870"/>
            <a:ext cx="257344" cy="26726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/>
          </a:p>
        </p:txBody>
      </p:sp>
      <p:sp>
        <p:nvSpPr>
          <p:cNvPr id="137" name="Zone de texte 136">
            <a:extLst>
              <a:ext uri="{FF2B5EF4-FFF2-40B4-BE49-F238E27FC236}">
                <a16:creationId xmlns:a16="http://schemas.microsoft.com/office/drawing/2014/main" id="{2565F47F-143D-4D26-B25E-D216B9C37062}"/>
              </a:ext>
            </a:extLst>
          </p:cNvPr>
          <p:cNvSpPr txBox="1"/>
          <p:nvPr/>
        </p:nvSpPr>
        <p:spPr>
          <a:xfrm>
            <a:off x="10344328" y="6517628"/>
            <a:ext cx="681456" cy="267268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 rtl="0"/>
            <a:r>
              <a:rPr lang="fr-FR" sz="1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Formateurs DGF-OI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2DE8E4E1-036A-8E88-C3C3-CC1D68FCE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211573" y="4811410"/>
            <a:ext cx="0" cy="119664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 descr="Niveau de hiérarchie 2 Article 5">
            <a:extLst>
              <a:ext uri="{FF2B5EF4-FFF2-40B4-BE49-F238E27FC236}">
                <a16:creationId xmlns:a16="http://schemas.microsoft.com/office/drawing/2014/main" id="{0FF5F304-8817-1E41-1B80-DD27C9D6F7E1}"/>
              </a:ext>
            </a:extLst>
          </p:cNvPr>
          <p:cNvSpPr/>
          <p:nvPr/>
        </p:nvSpPr>
        <p:spPr>
          <a:xfrm>
            <a:off x="6888338" y="3726165"/>
            <a:ext cx="1087368" cy="900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VIRGINIE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Océane* </a:t>
            </a:r>
            <a:br>
              <a:rPr lang="fr-FR" sz="1300" kern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100" b="0" kern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assistante secrétaire</a:t>
            </a:r>
          </a:p>
        </p:txBody>
      </p:sp>
      <p:sp>
        <p:nvSpPr>
          <p:cNvPr id="17" name="Rectangle 16" descr="Légende">
            <a:extLst>
              <a:ext uri="{FF2B5EF4-FFF2-40B4-BE49-F238E27FC236}">
                <a16:creationId xmlns:a16="http://schemas.microsoft.com/office/drawing/2014/main" id="{6B67A4BC-8658-110F-5BAD-BE27EB867B5A}"/>
              </a:ext>
            </a:extLst>
          </p:cNvPr>
          <p:cNvSpPr/>
          <p:nvPr/>
        </p:nvSpPr>
        <p:spPr>
          <a:xfrm>
            <a:off x="11380697" y="6194100"/>
            <a:ext cx="194531" cy="24819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/>
          </a:p>
        </p:txBody>
      </p:sp>
      <p:sp>
        <p:nvSpPr>
          <p:cNvPr id="18" name="Zone de texte 136">
            <a:extLst>
              <a:ext uri="{FF2B5EF4-FFF2-40B4-BE49-F238E27FC236}">
                <a16:creationId xmlns:a16="http://schemas.microsoft.com/office/drawing/2014/main" id="{AE5F8D59-9ED2-F0DA-36E9-B0AB66E068DE}"/>
              </a:ext>
            </a:extLst>
          </p:cNvPr>
          <p:cNvSpPr txBox="1"/>
          <p:nvPr/>
        </p:nvSpPr>
        <p:spPr>
          <a:xfrm>
            <a:off x="11255020" y="6517628"/>
            <a:ext cx="681456" cy="267268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rtl="0"/>
            <a:r>
              <a:rPr lang="fr-FR" sz="1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Formateurs</a:t>
            </a:r>
            <a:r>
              <a:rPr lang="fr-FR" sz="9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EXTERNES</a:t>
            </a:r>
          </a:p>
        </p:txBody>
      </p:sp>
      <p:sp>
        <p:nvSpPr>
          <p:cNvPr id="35" name="Rectangle 34" descr="Niveau de hiérarchie 2 Article 4">
            <a:extLst>
              <a:ext uri="{FF2B5EF4-FFF2-40B4-BE49-F238E27FC236}">
                <a16:creationId xmlns:a16="http://schemas.microsoft.com/office/drawing/2014/main" id="{0B3E7BD7-B9D3-984E-4584-11A484A09651}"/>
              </a:ext>
            </a:extLst>
          </p:cNvPr>
          <p:cNvSpPr/>
          <p:nvPr/>
        </p:nvSpPr>
        <p:spPr>
          <a:xfrm>
            <a:off x="8888636" y="2442689"/>
            <a:ext cx="1638326" cy="4175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400" b="1" kern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POLE FORMATEURS</a:t>
            </a:r>
            <a:endParaRPr lang="fr-FR" sz="1400" b="0" kern="1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Rectangle 38" descr="Niveau de hiérarchie 3 Article 3">
            <a:extLst>
              <a:ext uri="{FF2B5EF4-FFF2-40B4-BE49-F238E27FC236}">
                <a16:creationId xmlns:a16="http://schemas.microsoft.com/office/drawing/2014/main" id="{8EAB8F3D-93E3-1D92-9EBE-399231CBDA59}"/>
              </a:ext>
            </a:extLst>
          </p:cNvPr>
          <p:cNvSpPr/>
          <p:nvPr/>
        </p:nvSpPr>
        <p:spPr>
          <a:xfrm>
            <a:off x="6905639" y="4993928"/>
            <a:ext cx="1167423" cy="50632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gradFill>
              <a:gsLst>
                <a:gs pos="0">
                  <a:srgbClr val="FFFF00"/>
                </a:gs>
                <a:gs pos="32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900" kern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Gestion de l’accueil et des dossiers de formation</a:t>
            </a:r>
          </a:p>
        </p:txBody>
      </p:sp>
      <p:sp>
        <p:nvSpPr>
          <p:cNvPr id="41" name="Rectangle 40" descr="Niveau de hiérarchie 3 Article 3">
            <a:extLst>
              <a:ext uri="{FF2B5EF4-FFF2-40B4-BE49-F238E27FC236}">
                <a16:creationId xmlns:a16="http://schemas.microsoft.com/office/drawing/2014/main" id="{744C1605-0D10-2132-6425-A6BCA78FC4CE}"/>
              </a:ext>
            </a:extLst>
          </p:cNvPr>
          <p:cNvSpPr/>
          <p:nvPr/>
        </p:nvSpPr>
        <p:spPr>
          <a:xfrm>
            <a:off x="9020987" y="4630299"/>
            <a:ext cx="1388942" cy="56217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kern="1200" dirty="0">
                <a:solidFill>
                  <a:prstClr val="black"/>
                </a:solidFill>
                <a:latin typeface="Abadi" panose="020B0604020104020204" pitchFamily="34" charset="0"/>
              </a:rPr>
              <a:t>* </a:t>
            </a:r>
            <a:r>
              <a:rPr lang="fr-FR" sz="1200" kern="1200" dirty="0">
                <a:solidFill>
                  <a:prstClr val="black"/>
                </a:solidFill>
                <a:latin typeface="Abadi" panose="020B0604020104020204" pitchFamily="34" charset="0"/>
              </a:rPr>
              <a:t>FORMATEURS EXTERNES</a:t>
            </a:r>
          </a:p>
        </p:txBody>
      </p:sp>
      <p:sp>
        <p:nvSpPr>
          <p:cNvPr id="42" name="Rectangle 28" descr="Niveau de hiérarchie 3 Article 5">
            <a:extLst>
              <a:ext uri="{FF2B5EF4-FFF2-40B4-BE49-F238E27FC236}">
                <a16:creationId xmlns:a16="http://schemas.microsoft.com/office/drawing/2014/main" id="{354DF824-D3CF-2D53-6017-270129A30D72}"/>
              </a:ext>
            </a:extLst>
          </p:cNvPr>
          <p:cNvSpPr/>
          <p:nvPr/>
        </p:nvSpPr>
        <p:spPr>
          <a:xfrm>
            <a:off x="4468305" y="1113250"/>
            <a:ext cx="1557708" cy="467025"/>
          </a:xfrm>
          <a:prstGeom prst="rect">
            <a:avLst/>
          </a:prstGeom>
          <a:solidFill>
            <a:srgbClr val="FF7C80">
              <a:alpha val="36000"/>
            </a:srgbClr>
          </a:solidFill>
          <a:ln>
            <a:gradFill>
              <a:gsLst>
                <a:gs pos="41070">
                  <a:srgbClr val="E5815C"/>
                </a:gs>
                <a:gs pos="0">
                  <a:srgbClr val="FF000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100" b="1" kern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Ressources humaines,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100" b="1" kern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formateur</a:t>
            </a:r>
          </a:p>
        </p:txBody>
      </p:sp>
      <p:cxnSp>
        <p:nvCxnSpPr>
          <p:cNvPr id="43" name="Connecteur droit 42">
            <a:extLst>
              <a:ext uri="{FF2B5EF4-FFF2-40B4-BE49-F238E27FC236}">
                <a16:creationId xmlns:a16="http://schemas.microsoft.com/office/drawing/2014/main" id="{2C3F368A-EDC7-7BC9-136C-69930D6659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085521" y="1593130"/>
            <a:ext cx="0" cy="183329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Connecteur droit 55">
            <a:extLst>
              <a:ext uri="{FF2B5EF4-FFF2-40B4-BE49-F238E27FC236}">
                <a16:creationId xmlns:a16="http://schemas.microsoft.com/office/drawing/2014/main" id="{EC5352FB-BC52-AD30-765A-4A7A53C2D7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0446933" y="4869939"/>
            <a:ext cx="29413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Rectangle 26" descr="Niveau de hiérarchie 3 Article 4">
            <a:extLst>
              <a:ext uri="{FF2B5EF4-FFF2-40B4-BE49-F238E27FC236}">
                <a16:creationId xmlns:a16="http://schemas.microsoft.com/office/drawing/2014/main" id="{8AD97C00-D365-414A-DD34-25265BFDD2FE}"/>
              </a:ext>
            </a:extLst>
          </p:cNvPr>
          <p:cNvSpPr/>
          <p:nvPr/>
        </p:nvSpPr>
        <p:spPr>
          <a:xfrm>
            <a:off x="768273" y="2708905"/>
            <a:ext cx="1260133" cy="377898"/>
          </a:xfrm>
          <a:prstGeom prst="rect">
            <a:avLst/>
          </a:prstGeom>
          <a:gradFill>
            <a:gsLst>
              <a:gs pos="0">
                <a:schemeClr val="bg1">
                  <a:lumMod val="95000"/>
                  <a:shade val="30000"/>
                  <a:satMod val="11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lin ang="8100000" scaled="1"/>
          </a:gradFill>
          <a:ln>
            <a:gradFill>
              <a:gsLst>
                <a:gs pos="0">
                  <a:srgbClr val="FF000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1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Expert Comptable : MOECA</a:t>
            </a:r>
            <a:br>
              <a:rPr lang="fr-FR" sz="900" kern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</a:br>
            <a:endParaRPr lang="fr-FR" sz="900" b="0" kern="1200" dirty="0">
              <a:solidFill>
                <a:prstClr val="black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63" name="Rectangle 26" descr="Niveau de hiérarchie 3 Article 4">
            <a:extLst>
              <a:ext uri="{FF2B5EF4-FFF2-40B4-BE49-F238E27FC236}">
                <a16:creationId xmlns:a16="http://schemas.microsoft.com/office/drawing/2014/main" id="{F6DE0951-6C33-C122-87EF-399CE7C58A6C}"/>
              </a:ext>
            </a:extLst>
          </p:cNvPr>
          <p:cNvSpPr/>
          <p:nvPr/>
        </p:nvSpPr>
        <p:spPr>
          <a:xfrm>
            <a:off x="768274" y="3203138"/>
            <a:ext cx="1260133" cy="625515"/>
          </a:xfrm>
          <a:prstGeom prst="rect">
            <a:avLst/>
          </a:prstGeom>
          <a:gradFill>
            <a:gsLst>
              <a:gs pos="0">
                <a:schemeClr val="bg1">
                  <a:lumMod val="95000"/>
                  <a:shade val="30000"/>
                  <a:satMod val="11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lin ang="8100000" scaled="1"/>
          </a:gradFill>
          <a:ln>
            <a:gradFill>
              <a:gsLst>
                <a:gs pos="0">
                  <a:srgbClr val="FF000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1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Avocat : </a:t>
            </a:r>
          </a:p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1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Thierry Gauthier</a:t>
            </a:r>
          </a:p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1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Choukroun E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br>
              <a:rPr lang="fr-FR" sz="1100" kern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fr-FR" sz="1100" b="0" kern="1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4" name="Image 63">
            <a:extLst>
              <a:ext uri="{FF2B5EF4-FFF2-40B4-BE49-F238E27FC236}">
                <a16:creationId xmlns:a16="http://schemas.microsoft.com/office/drawing/2014/main" id="{2D0C7AEF-F072-9D4C-A4DA-CBA7D02314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2996" y="14098"/>
            <a:ext cx="1420495" cy="59880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0CA877E2-049F-020F-A40F-EB75F7AAD1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5526379" y="2744930"/>
            <a:ext cx="3341061" cy="10227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F0E8FF9E-E752-6134-7ABD-86BC654A61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075648" y="3214134"/>
            <a:ext cx="536" cy="365603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Rectangle 30" descr="Niveau de hiérarchie 2 Article 1">
            <a:extLst>
              <a:ext uri="{FF2B5EF4-FFF2-40B4-BE49-F238E27FC236}">
                <a16:creationId xmlns:a16="http://schemas.microsoft.com/office/drawing/2014/main" id="{2E11443A-E1EC-C203-CE2C-0734391A878B}"/>
              </a:ext>
            </a:extLst>
          </p:cNvPr>
          <p:cNvSpPr/>
          <p:nvPr/>
        </p:nvSpPr>
        <p:spPr>
          <a:xfrm>
            <a:off x="2541209" y="3606031"/>
            <a:ext cx="1015901" cy="979214"/>
          </a:xfrm>
          <a:prstGeom prst="rect">
            <a:avLst/>
          </a:prstGeom>
          <a:solidFill>
            <a:schemeClr val="accent1"/>
          </a:solidFill>
          <a:ln>
            <a:solidFill>
              <a:schemeClr val="accent2"/>
            </a:soli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3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 cours </a:t>
            </a:r>
            <a:br>
              <a:rPr lang="fr-FR" sz="1300" kern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100" kern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Accueil </a:t>
            </a:r>
            <a:r>
              <a:rPr lang="fr-FR" sz="1100" b="0" kern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secrétaire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fr-FR" sz="1100" b="0" kern="1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Rectangle 20" descr="Niveau de hiérarchie 3 Article 1">
            <a:extLst>
              <a:ext uri="{FF2B5EF4-FFF2-40B4-BE49-F238E27FC236}">
                <a16:creationId xmlns:a16="http://schemas.microsoft.com/office/drawing/2014/main" id="{8D45F4E2-AAD5-20E8-4ECA-21AF1A2DA5A8}"/>
              </a:ext>
            </a:extLst>
          </p:cNvPr>
          <p:cNvSpPr/>
          <p:nvPr/>
        </p:nvSpPr>
        <p:spPr>
          <a:xfrm>
            <a:off x="2505979" y="4886221"/>
            <a:ext cx="897947" cy="612509"/>
          </a:xfrm>
          <a:prstGeom prst="rect">
            <a:avLst/>
          </a:prstGeom>
          <a:solidFill>
            <a:schemeClr val="accent1">
              <a:alpha val="36000"/>
            </a:schemeClr>
          </a:solidFill>
          <a:ln>
            <a:gradFill>
              <a:gsLst>
                <a:gs pos="0">
                  <a:srgbClr val="00B05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000" b="1" kern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Gestion de l’accueil et des dossiers de formation</a:t>
            </a:r>
          </a:p>
        </p:txBody>
      </p:sp>
      <p:sp>
        <p:nvSpPr>
          <p:cNvPr id="55" name="Rectangle 54" descr="Niveau de hiérarchie 3 Article 3">
            <a:extLst>
              <a:ext uri="{FF2B5EF4-FFF2-40B4-BE49-F238E27FC236}">
                <a16:creationId xmlns:a16="http://schemas.microsoft.com/office/drawing/2014/main" id="{309DFD15-F07D-3E43-55CD-F3374C9DBC59}"/>
              </a:ext>
            </a:extLst>
          </p:cNvPr>
          <p:cNvSpPr/>
          <p:nvPr/>
        </p:nvSpPr>
        <p:spPr>
          <a:xfrm>
            <a:off x="8373854" y="1823628"/>
            <a:ext cx="1341660" cy="340762"/>
          </a:xfrm>
          <a:prstGeom prst="rect">
            <a:avLst/>
          </a:prstGeom>
          <a:solidFill>
            <a:schemeClr val="accent3">
              <a:alpha val="27000"/>
            </a:schemeClr>
          </a:solidFill>
          <a:ln>
            <a:gradFill>
              <a:gsLst>
                <a:gs pos="0">
                  <a:srgbClr val="FFFF0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600" b="1" kern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D.G.F-OI SUD</a:t>
            </a:r>
          </a:p>
        </p:txBody>
      </p:sp>
      <p:sp>
        <p:nvSpPr>
          <p:cNvPr id="69" name="Rectangle 68" descr="Niveau inférieur dans la hiérarchie">
            <a:extLst>
              <a:ext uri="{FF2B5EF4-FFF2-40B4-BE49-F238E27FC236}">
                <a16:creationId xmlns:a16="http://schemas.microsoft.com/office/drawing/2014/main" id="{7C7988EE-A95A-FF1B-2448-BB1261A807A5}"/>
              </a:ext>
            </a:extLst>
          </p:cNvPr>
          <p:cNvSpPr/>
          <p:nvPr/>
        </p:nvSpPr>
        <p:spPr>
          <a:xfrm>
            <a:off x="6147900" y="1776459"/>
            <a:ext cx="1875245" cy="425431"/>
          </a:xfrm>
          <a:prstGeom prst="rect">
            <a:avLst/>
          </a:prstGeom>
          <a:solidFill>
            <a:srgbClr val="FF7C80"/>
          </a:solidFill>
          <a:ln>
            <a:solidFill>
              <a:srgbClr val="FF0000"/>
            </a:soli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4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CAPAROS Béatrice</a:t>
            </a:r>
            <a:br>
              <a:rPr lang="fr-FR" sz="1400" kern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400" b="0" kern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responsable DGF-OI  SUD</a:t>
            </a:r>
          </a:p>
        </p:txBody>
      </p:sp>
      <p:sp>
        <p:nvSpPr>
          <p:cNvPr id="72" name="Rectangle 28" descr="Niveau de hiérarchie 3 Article 5">
            <a:extLst>
              <a:ext uri="{FF2B5EF4-FFF2-40B4-BE49-F238E27FC236}">
                <a16:creationId xmlns:a16="http://schemas.microsoft.com/office/drawing/2014/main" id="{8CB9648B-2411-2F8F-3C83-172745C1D934}"/>
              </a:ext>
            </a:extLst>
          </p:cNvPr>
          <p:cNvSpPr/>
          <p:nvPr/>
        </p:nvSpPr>
        <p:spPr>
          <a:xfrm>
            <a:off x="4450218" y="1707912"/>
            <a:ext cx="1575795" cy="467025"/>
          </a:xfrm>
          <a:prstGeom prst="rect">
            <a:avLst/>
          </a:prstGeom>
          <a:solidFill>
            <a:srgbClr val="FF7C80">
              <a:alpha val="36000"/>
            </a:srgbClr>
          </a:solidFill>
          <a:ln>
            <a:gradFill>
              <a:gsLst>
                <a:gs pos="41070">
                  <a:srgbClr val="E5815C"/>
                </a:gs>
                <a:gs pos="0">
                  <a:srgbClr val="FF000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100" b="1" kern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Référent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100" b="1" kern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pédagogique</a:t>
            </a:r>
          </a:p>
        </p:txBody>
      </p:sp>
      <p:sp>
        <p:nvSpPr>
          <p:cNvPr id="76" name="Rectangle 75" descr="Niveau de hiérarchie 2 Article 3">
            <a:extLst>
              <a:ext uri="{FF2B5EF4-FFF2-40B4-BE49-F238E27FC236}">
                <a16:creationId xmlns:a16="http://schemas.microsoft.com/office/drawing/2014/main" id="{2C2B7EBC-8DC8-8DF1-45C1-8A853EF1AEBC}"/>
              </a:ext>
            </a:extLst>
          </p:cNvPr>
          <p:cNvSpPr/>
          <p:nvPr/>
        </p:nvSpPr>
        <p:spPr>
          <a:xfrm>
            <a:off x="3686385" y="2463695"/>
            <a:ext cx="1818798" cy="377898"/>
          </a:xfrm>
          <a:prstGeom prst="rect">
            <a:avLst/>
          </a:prstGeom>
          <a:solidFill>
            <a:schemeClr val="accent1"/>
          </a:solidFill>
          <a:ln>
            <a:solidFill>
              <a:schemeClr val="accent2"/>
            </a:soli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4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POLE ADMINISTRATIF</a:t>
            </a:r>
            <a:endParaRPr lang="fr-FR" sz="1400" b="1" kern="1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br>
              <a:rPr lang="fr-FR" sz="1300" b="1" kern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</a:br>
            <a:endParaRPr lang="fr-FR" sz="1300" b="1" kern="1200" dirty="0">
              <a:solidFill>
                <a:prstClr val="black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cxnSp>
        <p:nvCxnSpPr>
          <p:cNvPr id="78" name="Connecteur droit 77">
            <a:extLst>
              <a:ext uri="{FF2B5EF4-FFF2-40B4-BE49-F238E27FC236}">
                <a16:creationId xmlns:a16="http://schemas.microsoft.com/office/drawing/2014/main" id="{B3E5E4E9-7E6F-1D17-5518-562CEB0AC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9618151" y="2935181"/>
            <a:ext cx="4447" cy="311924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0" name="Connecteur droit 79">
            <a:extLst>
              <a:ext uri="{FF2B5EF4-FFF2-40B4-BE49-F238E27FC236}">
                <a16:creationId xmlns:a16="http://schemas.microsoft.com/office/drawing/2014/main" id="{E10D8FDA-3682-C3F3-1C25-9F7A4B2319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542891" y="2868313"/>
            <a:ext cx="0" cy="334826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1" name="Connecteur droit 80">
            <a:extLst>
              <a:ext uri="{FF2B5EF4-FFF2-40B4-BE49-F238E27FC236}">
                <a16:creationId xmlns:a16="http://schemas.microsoft.com/office/drawing/2014/main" id="{0AADD8A9-8876-9711-2D6D-F937844B7E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658023" y="4394286"/>
            <a:ext cx="1443" cy="190959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8" name="Connecteur droit 97">
            <a:extLst>
              <a:ext uri="{FF2B5EF4-FFF2-40B4-BE49-F238E27FC236}">
                <a16:creationId xmlns:a16="http://schemas.microsoft.com/office/drawing/2014/main" id="{4F936377-C3B7-30F5-7CE0-BC86F9F92A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008369" y="4653231"/>
            <a:ext cx="0" cy="23299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1" name="Connecteur droit 100">
            <a:extLst>
              <a:ext uri="{FF2B5EF4-FFF2-40B4-BE49-F238E27FC236}">
                <a16:creationId xmlns:a16="http://schemas.microsoft.com/office/drawing/2014/main" id="{D40BBC71-369E-0CBF-3C8E-CDE514D390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531359" y="4810107"/>
            <a:ext cx="0" cy="119664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8" name="Connecteur droit 127">
            <a:extLst>
              <a:ext uri="{FF2B5EF4-FFF2-40B4-BE49-F238E27FC236}">
                <a16:creationId xmlns:a16="http://schemas.microsoft.com/office/drawing/2014/main" id="{BF7FFD73-3D30-7F54-182C-08D6168315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3066697" y="3184505"/>
            <a:ext cx="4375705" cy="15624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0" name="Connecteur droit 129">
            <a:extLst>
              <a:ext uri="{FF2B5EF4-FFF2-40B4-BE49-F238E27FC236}">
                <a16:creationId xmlns:a16="http://schemas.microsoft.com/office/drawing/2014/main" id="{361FEF8B-90AD-B3DF-71AA-36FBE3999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540302" y="3191662"/>
            <a:ext cx="5178" cy="366375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2" name="Connecteur droit 131">
            <a:extLst>
              <a:ext uri="{FF2B5EF4-FFF2-40B4-BE49-F238E27FC236}">
                <a16:creationId xmlns:a16="http://schemas.microsoft.com/office/drawing/2014/main" id="{E80C1060-C2AF-F83C-F9C1-A59BC9A9B9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442402" y="3181479"/>
            <a:ext cx="536" cy="365603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5" name="Connecteur droit 134">
            <a:extLst>
              <a:ext uri="{FF2B5EF4-FFF2-40B4-BE49-F238E27FC236}">
                <a16:creationId xmlns:a16="http://schemas.microsoft.com/office/drawing/2014/main" id="{B9E0A899-2C4E-27F5-538C-1A2CD271A8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877375" y="3200129"/>
            <a:ext cx="536" cy="365603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1" name="Rectangle 140" descr="Légende">
            <a:extLst>
              <a:ext uri="{FF2B5EF4-FFF2-40B4-BE49-F238E27FC236}">
                <a16:creationId xmlns:a16="http://schemas.microsoft.com/office/drawing/2014/main" id="{56F57EB9-04A0-44B0-4E80-0A78F64DE65B}"/>
              </a:ext>
            </a:extLst>
          </p:cNvPr>
          <p:cNvSpPr/>
          <p:nvPr/>
        </p:nvSpPr>
        <p:spPr>
          <a:xfrm>
            <a:off x="7741164" y="6230322"/>
            <a:ext cx="281981" cy="212881"/>
          </a:xfrm>
          <a:prstGeom prst="rect">
            <a:avLst/>
          </a:prstGeom>
          <a:solidFill>
            <a:srgbClr val="FF0000"/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/>
          </a:p>
        </p:txBody>
      </p:sp>
      <p:sp>
        <p:nvSpPr>
          <p:cNvPr id="142" name="Zone de texte 126">
            <a:extLst>
              <a:ext uri="{FF2B5EF4-FFF2-40B4-BE49-F238E27FC236}">
                <a16:creationId xmlns:a16="http://schemas.microsoft.com/office/drawing/2014/main" id="{F0EAF92C-97D5-1A81-39CB-8D21BCF3841D}"/>
              </a:ext>
            </a:extLst>
          </p:cNvPr>
          <p:cNvSpPr txBox="1"/>
          <p:nvPr/>
        </p:nvSpPr>
        <p:spPr>
          <a:xfrm>
            <a:off x="7264679" y="6526169"/>
            <a:ext cx="1060058" cy="14106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rtl="0"/>
            <a:r>
              <a:rPr lang="fr-FR" sz="1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DGF-OI</a:t>
            </a:r>
            <a:r>
              <a:rPr lang="fr-FR" sz="900" dirty="0"/>
              <a:t> </a:t>
            </a:r>
            <a:r>
              <a:rPr lang="fr-FR" sz="1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DIRECTION</a:t>
            </a:r>
          </a:p>
        </p:txBody>
      </p:sp>
      <p:sp>
        <p:nvSpPr>
          <p:cNvPr id="5" name="Rectangle 4" descr="Niveau de hiérarchie 2 Article 3">
            <a:extLst>
              <a:ext uri="{FF2B5EF4-FFF2-40B4-BE49-F238E27FC236}">
                <a16:creationId xmlns:a16="http://schemas.microsoft.com/office/drawing/2014/main" id="{D2D01C13-2D82-C00C-C8DA-3F98C7EEA5B7}"/>
              </a:ext>
            </a:extLst>
          </p:cNvPr>
          <p:cNvSpPr/>
          <p:nvPr/>
        </p:nvSpPr>
        <p:spPr>
          <a:xfrm>
            <a:off x="10116385" y="1866852"/>
            <a:ext cx="1818798" cy="377898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rgbClr val="7030A0"/>
            </a:soli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2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POLE COMMUNICATION</a:t>
            </a:r>
            <a:endParaRPr lang="fr-FR" sz="1200" b="1" kern="1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br>
              <a:rPr lang="fr-FR" sz="1300" b="1" kern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</a:br>
            <a:endParaRPr lang="fr-FR" sz="1300" b="1" kern="1200" dirty="0">
              <a:solidFill>
                <a:prstClr val="black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34A9458F-A8A1-1799-12BA-CBC9BCFF5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1115546" y="2244750"/>
            <a:ext cx="0" cy="456431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Rectangle 7" descr="Niveau de hiérarchie 3 Article 3">
            <a:extLst>
              <a:ext uri="{FF2B5EF4-FFF2-40B4-BE49-F238E27FC236}">
                <a16:creationId xmlns:a16="http://schemas.microsoft.com/office/drawing/2014/main" id="{418F1F09-51E4-F259-EFFD-6F5C54767E08}"/>
              </a:ext>
            </a:extLst>
          </p:cNvPr>
          <p:cNvSpPr/>
          <p:nvPr/>
        </p:nvSpPr>
        <p:spPr>
          <a:xfrm>
            <a:off x="10691425" y="2727398"/>
            <a:ext cx="1014679" cy="417238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200" kern="1200" dirty="0">
                <a:solidFill>
                  <a:prstClr val="black"/>
                </a:solidFill>
                <a:latin typeface="Abadi" panose="020B0604020104020204" pitchFamily="34" charset="0"/>
              </a:rPr>
              <a:t>FETON Lucas*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6933C0C3-A50A-ADA4-B6B8-0CDE86997D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521849" y="889038"/>
            <a:ext cx="1544371" cy="953664"/>
          </a:xfrm>
          <a:prstGeom prst="line">
            <a:avLst/>
          </a:prstGeom>
          <a:ln w="63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29725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é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60957712_TF11561227_Win32" id="{84D1AF47-FB57-4C0C-8EDD-76604E2010DB}" vid="{53870D35-0EEC-4692-982C-1F3CB53854BF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tf11561227_win32</Template>
  <TotalTime>3086</TotalTime>
  <Words>171</Words>
  <Application>Microsoft Office PowerPoint</Application>
  <PresentationFormat>Grand écran</PresentationFormat>
  <Paragraphs>53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10" baseType="lpstr">
      <vt:lpstr>Abadi</vt:lpstr>
      <vt:lpstr>Arial</vt:lpstr>
      <vt:lpstr>Calibri</vt:lpstr>
      <vt:lpstr>Calibri Light</vt:lpstr>
      <vt:lpstr>Tw Cen MT</vt:lpstr>
      <vt:lpstr>Tw Cen MT Condensed</vt:lpstr>
      <vt:lpstr>Wingdings</vt:lpstr>
      <vt:lpstr>Wingdings 3</vt:lpstr>
      <vt:lpstr>Intégral</vt:lpstr>
      <vt:lpstr>Organigramme                      d.g.f-oi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Organigramme                      dgf-oi</dc:title>
  <dc:creator>carolle guisnet</dc:creator>
  <cp:lastModifiedBy>Carolle GUISNET</cp:lastModifiedBy>
  <cp:revision>16</cp:revision>
  <cp:lastPrinted>2024-10-03T11:53:36Z</cp:lastPrinted>
  <dcterms:created xsi:type="dcterms:W3CDTF">2023-04-25T11:47:29Z</dcterms:created>
  <dcterms:modified xsi:type="dcterms:W3CDTF">2024-10-03T11:58:04Z</dcterms:modified>
</cp:coreProperties>
</file>